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2" r:id="rId6"/>
    <p:sldId id="261" r:id="rId7"/>
    <p:sldId id="265" r:id="rId8"/>
    <p:sldId id="264" r:id="rId9"/>
    <p:sldId id="266" r:id="rId10"/>
    <p:sldId id="267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0DD5E9-82B8-476D-B756-35FAC258FA21}" type="datetimeFigureOut">
              <a:rPr lang="th-TH" smtClean="0"/>
              <a:t>24/08/65</a:t>
            </a:fld>
            <a:endParaRPr lang="th-TH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BC61AF-F6AD-4916-9DDF-D2159264D6B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9945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C61AF-F6AD-4916-9DDF-D2159264D6BF}" type="slidenum">
              <a:rPr lang="th-TH" smtClean="0"/>
              <a:t>5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56437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4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38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61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99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488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244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39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517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457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61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54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84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32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C8F3B898-254C-4468-AF33-DD7D6474D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4823926"/>
            <a:ext cx="10515600" cy="146490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th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เซิร์ฟเวอร์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ฐานข้อมูลอยู่ใน </a:t>
            </a: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Private Subnet 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ที่ไม่มีตารางเส้นทางที่อนุญาตให้เข้าถึงจากอินเทอร์เน็ต</a:t>
            </a:r>
          </a:p>
        </p:txBody>
      </p: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92590896-AB0E-4452-9D5E-ACC672E41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0514" y="399222"/>
            <a:ext cx="6850972" cy="421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16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0515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62"/>
            <a:ext cx="12192000" cy="6854838"/>
          </a:xfrm>
        </p:spPr>
      </p:pic>
    </p:spTree>
    <p:extLst>
      <p:ext uri="{BB962C8B-B14F-4D97-AF65-F5344CB8AC3E}">
        <p14:creationId xmlns:p14="http://schemas.microsoft.com/office/powerpoint/2010/main" val="974159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441"/>
          </a:xfrm>
        </p:spPr>
      </p:pic>
      <p:sp>
        <p:nvSpPr>
          <p:cNvPr id="2" name="สี่เหลี่ยมผืนผ้า 1">
            <a:extLst>
              <a:ext uri="{FF2B5EF4-FFF2-40B4-BE49-F238E27FC236}">
                <a16:creationId xmlns:a16="http://schemas.microsoft.com/office/drawing/2014/main" id="{00B1BC39-9AE2-48F7-B07C-B3C6683E699B}"/>
              </a:ext>
            </a:extLst>
          </p:cNvPr>
          <p:cNvSpPr/>
          <p:nvPr/>
        </p:nvSpPr>
        <p:spPr>
          <a:xfrm>
            <a:off x="3413214" y="2921168"/>
            <a:ext cx="536557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latin typeface="TH SarabunPSK" panose="020B0500040200020003" pitchFamily="34" charset="-34"/>
                <a:ea typeface="Calibri" panose="020F0502020204030204" pitchFamily="34" charset="0"/>
              </a:rPr>
              <a:t>Networking Concepts</a:t>
            </a:r>
            <a:endParaRPr lang="th-TH" sz="6000" dirty="0"/>
          </a:p>
        </p:txBody>
      </p:sp>
    </p:spTree>
    <p:extLst>
      <p:ext uri="{BB962C8B-B14F-4D97-AF65-F5344CB8AC3E}">
        <p14:creationId xmlns:p14="http://schemas.microsoft.com/office/powerpoint/2010/main" val="1751747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A27F3862-1156-4BB2-81C0-91A500DA2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801" y="719091"/>
            <a:ext cx="6140398" cy="3848560"/>
          </a:xfrm>
          <a:prstGeom prst="rect">
            <a:avLst/>
          </a:prstGeom>
        </p:spPr>
      </p:pic>
      <p:sp>
        <p:nvSpPr>
          <p:cNvPr id="5" name="ตัวแทนเนื้อหา 4">
            <a:extLst>
              <a:ext uri="{FF2B5EF4-FFF2-40B4-BE49-F238E27FC236}">
                <a16:creationId xmlns:a16="http://schemas.microsoft.com/office/drawing/2014/main" id="{AFE22315-7982-4470-95CB-878B15031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1635" y="4702630"/>
            <a:ext cx="7788729" cy="194076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th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>
                <a:latin typeface="TH SarabunPSK" panose="020B0500040200020003" pitchFamily="34" charset="-34"/>
                <a:cs typeface="TH SarabunPSK" panose="020B0500040200020003" pitchFamily="34" charset="-34"/>
              </a:rPr>
              <a:t>โซลูชัน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นี้ใช้การกำหนดค่าสถาปัตยกรรมเครือข่ายทั่วไปที่อนุญาติให้รับส่งข้อมูลทางอินเทอร์เน็ตเข้าถึงทรัพยากร </a:t>
            </a: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AWS 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ที่เปิดเผยต่อสาธารณะ</a:t>
            </a:r>
          </a:p>
        </p:txBody>
      </p:sp>
    </p:spTree>
    <p:extLst>
      <p:ext uri="{BB962C8B-B14F-4D97-AF65-F5344CB8AC3E}">
        <p14:creationId xmlns:p14="http://schemas.microsoft.com/office/powerpoint/2010/main" val="4154271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1884395" y="4637314"/>
            <a:ext cx="8423210" cy="181014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th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เว็บและ</a:t>
            </a:r>
            <a:r>
              <a:rPr lang="th-TH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เซิร์ฟเวอร์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ฐานข้อมูลถูกปรับใช้ภายใน </a:t>
            </a: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Amazon Virtual Private Cloud (VPC) 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ซึ่งเป็นเครือข่ายเสมือนที่แยกทางตรรกะ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0C943C5B-EA0D-4A48-B988-201FA8D65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0052" y="505592"/>
            <a:ext cx="6391896" cy="392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565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2185695" y="4749280"/>
            <a:ext cx="7820608" cy="1866124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endParaRPr lang="th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เว็บ</a:t>
            </a:r>
            <a:r>
              <a:rPr lang="th-TH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เซิร์ฟเวอร์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ถูกปรับใช้ภายในเครือข่ายย่อยที่เปิดเผยต่อสาธารณะและกำหนดที่อยู่ </a:t>
            </a: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IP 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สาธารณะเพื่อให้สามารถเข้าถึงได้จากอินเทอร์เน็ต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417A151E-6CA0-4E1B-B7FD-42B9E4799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143" y="486147"/>
            <a:ext cx="6565713" cy="4061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213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328AA189-0D53-44D7-A6B8-F3B780EC4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0074" y="4814595"/>
            <a:ext cx="8511851" cy="1763487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endParaRPr lang="th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กลุ่มความปลอดภัยสำหรับเว็บ</a:t>
            </a:r>
            <a:r>
              <a:rPr lang="th-TH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เซิร์ฟเวอร์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ได้รับการกำหนดค่าให้อนุญาตการเข้าถึงผ่านพอร์ต 80 ซึ่งเป็นพอร์ตเริ่มต้นสำหรับการเชื่อมต่อ </a:t>
            </a: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HTTP</a:t>
            </a:r>
            <a:endParaRPr lang="th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E296E397-BCB5-4D68-A76B-A5802E437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505" y="681038"/>
            <a:ext cx="6420990" cy="396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146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50DF63FC-1377-4428-84E5-740286C06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8515" y="4711961"/>
            <a:ext cx="8874967" cy="181946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ตารางเส้นทางได้รับการกำหนดค่าภายใน </a:t>
            </a: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VPC 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อนุญาติการรับส่งข้อมูลทางอินเทอร์เน็ตผ่านเกตเวย์อินเทอร์เน็ตไปยังเครือข่ายย่อยสาธารณะเท่านั้น</a:t>
            </a:r>
          </a:p>
        </p:txBody>
      </p: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2693FACC-FCF0-45EF-AEB9-AC5F58511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512" y="519097"/>
            <a:ext cx="6656975" cy="411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87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F02D008-347A-42C7-B080-1D8841423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5919" y="4926563"/>
            <a:ext cx="9360159" cy="13343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th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เซิร์ฟเวอร์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ฐานข้อมูลได้รับการปกป้องและสามารถเข้าถึงได้จากซับเน็ตที่มี</a:t>
            </a:r>
            <a:r>
              <a:rPr lang="th-TH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เซิร์ฟเวอร์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อยู่เท่านั้น</a:t>
            </a:r>
          </a:p>
        </p:txBody>
      </p: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8E694B79-292B-4814-8636-C042D3B48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866" y="453197"/>
            <a:ext cx="6844267" cy="426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163326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154</Words>
  <Application>Microsoft Office PowerPoint</Application>
  <PresentationFormat>แบบจอกว้าง</PresentationFormat>
  <Paragraphs>16</Paragraphs>
  <Slides>11</Slides>
  <Notes>1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6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11</vt:i4>
      </vt:variant>
    </vt:vector>
  </HeadingPairs>
  <TitlesOfParts>
    <vt:vector size="18" baseType="lpstr">
      <vt:lpstr>Angsana New</vt:lpstr>
      <vt:lpstr>Arial</vt:lpstr>
      <vt:lpstr>Calibri</vt:lpstr>
      <vt:lpstr>Calibri Light</vt:lpstr>
      <vt:lpstr>Cordia New</vt:lpstr>
      <vt:lpstr>TH SarabunPSK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Warchirawit Pothita</dc:creator>
  <cp:lastModifiedBy>Kasidis Mooljino</cp:lastModifiedBy>
  <cp:revision>7</cp:revision>
  <dcterms:created xsi:type="dcterms:W3CDTF">2022-03-10T15:58:42Z</dcterms:created>
  <dcterms:modified xsi:type="dcterms:W3CDTF">2022-08-24T07:35:58Z</dcterms:modified>
</cp:coreProperties>
</file>

<file path=docProps/thumbnail.jpeg>
</file>